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82" r:id="rId4"/>
    <p:sldId id="269" r:id="rId5"/>
    <p:sldId id="270" r:id="rId6"/>
    <p:sldId id="271" r:id="rId7"/>
    <p:sldId id="272" r:id="rId8"/>
    <p:sldId id="278" r:id="rId9"/>
    <p:sldId id="280" r:id="rId10"/>
    <p:sldId id="27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5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19961-C1E7-4FD2-835D-90BBB0D2A905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0EC1F-DA30-4A3E-A1C9-F429B276C9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95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440F-8E05-4C98-999C-987126B20B9F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E596-1446-4AD9-B9FA-9AAF34BB5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29684" cy="321471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№9»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Энгельсского муниципального района Саратовской области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357562"/>
            <a:ext cx="5143504" cy="271464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«Нетрадиционное оборудование для профилактики плоскостопия»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413514">
            <a:off x="432357" y="3369492"/>
            <a:ext cx="3152726" cy="2859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МДОУ № 9\Ваня -  нача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5431">
            <a:off x="486031" y="3821886"/>
            <a:ext cx="2969380" cy="2645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1\Мои документы\МДОУ № 9\Ва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2755">
            <a:off x="214282" y="357166"/>
            <a:ext cx="3071834" cy="2947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1\Мои документы\МДОУ № 9\Ваня -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4618">
            <a:off x="5948128" y="3943989"/>
            <a:ext cx="2907552" cy="2657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1\Мои документы\МДОУ № 9\Ваня - 3 (я стою!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00240"/>
            <a:ext cx="3286148" cy="2933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1\Мои документы\МДОУ № 9\И.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3343">
            <a:off x="5864904" y="265548"/>
            <a:ext cx="3143928" cy="2945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prstGeom prst="roundRect">
            <a:avLst/>
          </a:prstGeo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Рекомендации </a:t>
            </a:r>
            <a:b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</a:rPr>
              <a:t>    для предупреждения и лечения плоскостопия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/>
              <a:t>Для предупреждения и лечения плоскостопия рекомендуются: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- ежедневные теплые ножные ванны с морской солью;</a:t>
            </a:r>
            <a:br>
              <a:rPr lang="ru-RU" sz="2200" i="1" dirty="0" smtClean="0"/>
            </a:br>
            <a:r>
              <a:rPr lang="ru-RU" sz="2200" i="1" dirty="0" smtClean="0"/>
              <a:t>- выполнение специальных физических упражнений и приемов массажа или </a:t>
            </a:r>
            <a:r>
              <a:rPr lang="ru-RU" sz="2200" i="1" dirty="0" err="1" smtClean="0"/>
              <a:t>самомассажа</a:t>
            </a:r>
            <a:r>
              <a:rPr lang="ru-RU" sz="2200" i="1" dirty="0" smtClean="0"/>
              <a:t> (с использованием различных валиков, ковриков);</a:t>
            </a:r>
            <a:br>
              <a:rPr lang="ru-RU" sz="2200" i="1" dirty="0" smtClean="0"/>
            </a:br>
            <a:r>
              <a:rPr lang="ru-RU" sz="2200" i="1" dirty="0" smtClean="0"/>
              <a:t>-соблюдение режима нагрузки на ноги;</a:t>
            </a:r>
            <a:br>
              <a:rPr lang="ru-RU" sz="2200" i="1" dirty="0" smtClean="0"/>
            </a:br>
            <a:r>
              <a:rPr lang="ru-RU" sz="2200" i="1" dirty="0" smtClean="0"/>
              <a:t>-использование ортопедической обуви;</a:t>
            </a:r>
            <a:br>
              <a:rPr lang="ru-RU" sz="2200" i="1" dirty="0" smtClean="0"/>
            </a:br>
            <a:r>
              <a:rPr lang="ru-RU" sz="2200" i="1" dirty="0" smtClean="0"/>
              <a:t>-полезны занятия спортом: лыжи, плавание, езда на велосипеде.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1) следует избегать продолжительного стояния в одной позе и ношения больших тяжестей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2) не рекомендуется продолжительная ходьба босиком по каменной или твердой почве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3) полезно ходить по рыхлой почве и песку (при этом убедитесь, что на пути ребенка нет стекол, проволоки)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4) нецелесообразно находиться в помещении в теплой обуви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595347">
            <a:off x="870253" y="135674"/>
            <a:ext cx="1050910" cy="7410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437008">
            <a:off x="1642897" y="5235446"/>
            <a:ext cx="1508058" cy="11176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285752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700" b="1" i="1" dirty="0" smtClean="0">
                <a:solidFill>
                  <a:srgbClr val="7030A0"/>
                </a:solidFill>
              </a:rPr>
              <a:t>Плоскостопие – это деформация стопы, приводящая к уплощению ее свода. По статистике плоскостопием страдает около 45% взрослого населения.</a:t>
            </a: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Причинами развития плоскостопия являются: слабость мышечного аппарата, вызванная чрезмерными нагрузками или заболеваниями (например, рахит), травмы стоп, ношение неправильно подобранной обуви, наследственная предрасположенность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501122" cy="629763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избежать катастрофических последствий плоскостопия, необходимы профилактические процедуры с использованием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нестандартного оборудования.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Детям предлагается босиком пройти по закаливающим дорожкам. Это не только закаливание, но и профилактика плоскостопия. Такие процедуры очень нравятся детям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673009">
            <a:off x="6867541" y="5542702"/>
            <a:ext cx="1260227" cy="956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054446">
            <a:off x="993828" y="5597820"/>
            <a:ext cx="1302929" cy="92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442915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166230">
            <a:off x="4529094" y="2008248"/>
            <a:ext cx="4197304" cy="4065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383824">
            <a:off x="800354" y="5347850"/>
            <a:ext cx="1386423" cy="11567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357298"/>
            <a:ext cx="500065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4571999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513294">
            <a:off x="378221" y="5200149"/>
            <a:ext cx="1489517" cy="1292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   Бобовые топотушки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90063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	Приступая к этому заданию, мы придерживались одного простого критерия – практичность. Действительно, в наше время профилактика плоскостопия является очень важной формой проведения закаливания не только в стенах детского учреждения, но и в домашних условиях. 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63941">
            <a:off x="266905" y="453581"/>
            <a:ext cx="1195339" cy="963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Этапы подготовки создания нетрадиционного оборудования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858180" cy="464347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Вам понадобятся: кусочки хлопчатобумажной ткани размером  7х10 см, горох или фасоль, пластиковые крышки, цветной картон, коврик для ванной комнаты размером 0,5 м </a:t>
            </a:r>
            <a:r>
              <a:rPr lang="ru-RU" sz="2400" b="1" i="1" dirty="0" err="1" smtClean="0">
                <a:solidFill>
                  <a:srgbClr val="00B050"/>
                </a:solidFill>
              </a:rPr>
              <a:t>х</a:t>
            </a:r>
            <a:r>
              <a:rPr lang="ru-RU" sz="2400" b="1" i="1" dirty="0" smtClean="0">
                <a:solidFill>
                  <a:srgbClr val="00B050"/>
                </a:solidFill>
              </a:rPr>
              <a:t> 1 м.</a:t>
            </a:r>
          </a:p>
          <a:p>
            <a:pPr marL="514350" indent="-514350" algn="l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Сшейте небольшие мешочки, заполните их бобовыми и тщательно залатайте верхнюю сторону.</a:t>
            </a:r>
          </a:p>
          <a:p>
            <a:pPr marL="514350" indent="-514350" algn="l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Вырежьте из цветного картона следы детской ступни. Расположите их равномерно на коврике.</a:t>
            </a:r>
          </a:p>
          <a:p>
            <a:pPr marL="514350" indent="-514350" algn="l">
              <a:buAutoNum type="arabicPeriod"/>
            </a:pPr>
            <a:r>
              <a:rPr lang="ru-RU" sz="2400" b="1" i="1" dirty="0" smtClean="0">
                <a:solidFill>
                  <a:srgbClr val="00B050"/>
                </a:solidFill>
              </a:rPr>
              <a:t>Закрепите пластиковые крышки и готовые мешочки.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18543">
            <a:off x="7604220" y="5546574"/>
            <a:ext cx="1115444" cy="1009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\Мои документы\МДОУ № 9\горо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571900" cy="28717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Documents and Settings\1\Мои документы\МДОУ № 9\пластиковые кры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3714776" cy="27955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Documents and Settings\1\Мои документы\МДОУ № 9\тка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6"/>
            <a:ext cx="3571900" cy="28187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595347">
            <a:off x="560808" y="872851"/>
            <a:ext cx="1262707" cy="11036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1\Мои документы\МДОУ № 9\коврик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6658">
            <a:off x="315671" y="496082"/>
            <a:ext cx="3346815" cy="3064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1\Мои документы\МДОУ № 9\коври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7074">
            <a:off x="5554399" y="676775"/>
            <a:ext cx="3149562" cy="304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1\Мои документы\МДОУ № 9\ковр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86124"/>
            <a:ext cx="4000528" cy="337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595347">
            <a:off x="522741" y="5501709"/>
            <a:ext cx="975741" cy="8447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118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«Детский сад комбинированного вида №9» Энгельсского муниципального района Саратовской области</vt:lpstr>
      <vt:lpstr>     Плоскостопие – это деформация стопы, приводящая к уплощению ее свода. По статистике плоскостопием страдает около 45% взрослого населения.    </vt:lpstr>
      <vt:lpstr> Чтобы избежать катастрофических последствий плоскостопия, необходимы профилактические процедуры с использованием нестандартного оборудования. Детям предлагается босиком пройти по закаливающим дорожкам. Это не только закаливание, но и профилактика плоскостопия. Такие процедуры очень нравятся детям.  </vt:lpstr>
      <vt:lpstr>Слайд 4</vt:lpstr>
      <vt:lpstr>Слайд 5</vt:lpstr>
      <vt:lpstr>   Бобовые топотушки</vt:lpstr>
      <vt:lpstr>Этапы подготовки создания нетрадиционного оборудования</vt:lpstr>
      <vt:lpstr>Слайд 8</vt:lpstr>
      <vt:lpstr>Слайд 9</vt:lpstr>
      <vt:lpstr>Слайд 10</vt:lpstr>
      <vt:lpstr>                                                         Рекомендации      для предупреждения и лечения плоскостопия  Для предупреждения и лечения плоскостопия рекомендуются: - ежедневные теплые ножные ванны с морской солью; - выполнение специальных физических упражнений и приемов массажа или самомассажа (с использованием различных валиков, ковриков); -соблюдение режима нагрузки на ноги; -использование ортопедической обуви; -полезны занятия спортом: лыжи, плавание, езда на велосипеде.  1) следует избегать продолжительного стояния в одной позе и ношения больших тяжестей 2) не рекомендуется продолжительная ходьба босиком по каменной или твердой почве 3) полезно ходить по рыхлой почве и песку (при этом убедитесь, что на пути ребенка нет стекол, проволоки) 4) нецелесообразно находиться в помещении в теплой обуви  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комбинированного вида №9» Энгельсского муниципального района Саратовской области</dc:title>
  <dc:creator>Customer</dc:creator>
  <cp:lastModifiedBy>Customer</cp:lastModifiedBy>
  <cp:revision>46</cp:revision>
  <dcterms:created xsi:type="dcterms:W3CDTF">2013-10-10T14:33:24Z</dcterms:created>
  <dcterms:modified xsi:type="dcterms:W3CDTF">2013-10-29T15:13:09Z</dcterms:modified>
</cp:coreProperties>
</file>